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67" r:id="rId15"/>
    <p:sldId id="268" r:id="rId16"/>
    <p:sldId id="269" r:id="rId17"/>
  </p:sldIdLst>
  <p:sldSz cx="9144000" cy="5143500" type="screen16x9"/>
  <p:notesSz cx="6858000" cy="9144000"/>
  <p:embeddedFontLst>
    <p:embeddedFont>
      <p:font typeface="Average" panose="020B0604020202020204" charset="0"/>
      <p:regular r:id="rId19"/>
    </p:embeddedFont>
    <p:embeddedFont>
      <p:font typeface="Barlow SemiBold" panose="00000700000000000000" pitchFamily="2" charset="0"/>
      <p:regular r:id="rId20"/>
      <p:bold r:id="rId21"/>
      <p:italic r:id="rId22"/>
      <p:boldItalic r:id="rId23"/>
    </p:embeddedFont>
    <p:embeddedFont>
      <p:font typeface="Caveat" panose="020B0604020202020204" charset="0"/>
      <p:regular r:id="rId24"/>
      <p:bold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2a22b863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2a22b863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2a22b863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2a22b863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854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2a22b863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2a22b863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056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2a22b863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2a22b863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2a22b863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2a22b863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52a22b863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52a22b863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529fa5dd9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529fa5dd96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2a22b863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2a22b863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410850" y="1578400"/>
            <a:ext cx="51438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Kaamvaali Bhai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320525" y="2993750"/>
            <a:ext cx="37719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~Da</a:t>
            </a:r>
            <a:r>
              <a:rPr lang="en-GB" sz="1500"/>
              <a:t>ily House Help Services at doorstep</a:t>
            </a:r>
            <a:endParaRPr sz="1500"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6525425" y="3843350"/>
            <a:ext cx="29565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Rishu Yadav [20BCE0825]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Arnav Srivastava [20BCE0831]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Aditya Kumar [20BCE0833]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Prototype: Login Page</a:t>
            </a:r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200" y="948375"/>
            <a:ext cx="6965176" cy="391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>
            <a:spLocks noGrp="1"/>
          </p:cNvSpPr>
          <p:nvPr>
            <p:ph type="title"/>
          </p:nvPr>
        </p:nvSpPr>
        <p:spPr>
          <a:xfrm>
            <a:off x="12539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Prototype: Home Page</a:t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900" y="632050"/>
            <a:ext cx="7508200" cy="45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>
            <a:spLocks noGrp="1"/>
          </p:cNvSpPr>
          <p:nvPr>
            <p:ph type="title"/>
          </p:nvPr>
        </p:nvSpPr>
        <p:spPr>
          <a:xfrm>
            <a:off x="12539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Prototype: Admin Page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AA4B1-A486-09A1-9F73-BC3FB72A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31" y="504536"/>
            <a:ext cx="6920711" cy="44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11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>
            <a:spLocks noGrp="1"/>
          </p:cNvSpPr>
          <p:nvPr>
            <p:ph type="title"/>
          </p:nvPr>
        </p:nvSpPr>
        <p:spPr>
          <a:xfrm>
            <a:off x="12539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Prototype: Services 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19BDD-4707-4A30-8145-3D76D1111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37" y="535512"/>
            <a:ext cx="6620697" cy="43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44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>
            <a:spLocks noGrp="1"/>
          </p:cNvSpPr>
          <p:nvPr>
            <p:ph type="title"/>
          </p:nvPr>
        </p:nvSpPr>
        <p:spPr>
          <a:xfrm>
            <a:off x="1260225" y="1701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pic>
        <p:nvPicPr>
          <p:cNvPr id="313" name="Google Shape;3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75" y="710400"/>
            <a:ext cx="7901599" cy="43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>
            <a:spLocks noGrp="1"/>
          </p:cNvSpPr>
          <p:nvPr>
            <p:ph type="title"/>
          </p:nvPr>
        </p:nvSpPr>
        <p:spPr>
          <a:xfrm>
            <a:off x="1270050" y="160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BreakDown Structure</a:t>
            </a:r>
            <a:endParaRPr/>
          </a:p>
        </p:txBody>
      </p:sp>
      <p:pic>
        <p:nvPicPr>
          <p:cNvPr id="319" name="Google Shape;3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25" y="713225"/>
            <a:ext cx="4457026" cy="43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1137875" y="1453350"/>
            <a:ext cx="7038900" cy="14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latin typeface="Caveat"/>
                <a:ea typeface="Caveat"/>
                <a:cs typeface="Caveat"/>
                <a:sym typeface="Caveat"/>
              </a:rPr>
              <a:t>Thank You</a:t>
            </a:r>
            <a:endParaRPr sz="80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4" y="1896125"/>
            <a:ext cx="3620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4" y="2324750"/>
            <a:ext cx="3620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4" y="2753375"/>
            <a:ext cx="3620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Real Client Details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4" y="3182000"/>
            <a:ext cx="3620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Client Requirements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4" y="3610625"/>
            <a:ext cx="3620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Prototype of the Model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0" y="4039246"/>
            <a:ext cx="36204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Work Breakdown Structure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Objectives</a:t>
            </a:r>
            <a:endParaRPr/>
          </a:p>
        </p:txBody>
      </p:sp>
      <p:sp>
        <p:nvSpPr>
          <p:cNvPr id="247" name="Google Shape;247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19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provide a smooth and flawless interface for requesting house help services at doorstep with trust and at short notice</a:t>
            </a:r>
            <a:endParaRPr sz="16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19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dirty="0">
                <a:latin typeface="Georgia"/>
                <a:ea typeface="Georgia"/>
                <a:cs typeface="Georgia"/>
                <a:sym typeface="Georgia"/>
              </a:rPr>
              <a:t>An </a:t>
            </a:r>
            <a:r>
              <a:rPr lang="en-GB" sz="16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application</a:t>
            </a:r>
            <a:r>
              <a:rPr lang="en-GB" sz="1600" dirty="0">
                <a:latin typeface="Georgia"/>
                <a:ea typeface="Georgia"/>
                <a:cs typeface="Georgia"/>
                <a:sym typeface="Georgia"/>
              </a:rPr>
              <a:t> for the welfare of the mostly disregarded people in the society- THE HOUSEHELP</a:t>
            </a:r>
            <a:endParaRPr sz="16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19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 unique platform with several new and one of its kind features such as credit system and trust scores.</a:t>
            </a:r>
            <a:endParaRPr sz="16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3974700" y="922900"/>
            <a:ext cx="4361700" cy="338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Our website bridges the gap between a </a:t>
            </a:r>
            <a:r>
              <a:rPr lang="en-GB" dirty="0" err="1"/>
              <a:t>househelp</a:t>
            </a:r>
            <a:r>
              <a:rPr lang="en-GB" dirty="0"/>
              <a:t> and the families requiring their services . We are transforming India's hiring practises for domestic helpers. </a:t>
            </a:r>
            <a:endParaRPr dirty="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Our goal is to provide trained, seasoned, and pandemic-ready conquerors to our clients. </a:t>
            </a:r>
            <a:endParaRPr dirty="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Under our umbrella, we help and offer a variety of services to choose from for our clients, including both occasional and ongoing services.</a:t>
            </a:r>
            <a:endParaRPr dirty="0"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 This project emphasises on organising the industry, as well as to educate and empower the nearby support staff.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Stakeholders</a:t>
            </a:r>
            <a:endParaRPr sz="3600"/>
          </a:p>
        </p:txBody>
      </p:sp>
      <p:sp>
        <p:nvSpPr>
          <p:cNvPr id="264" name="Google Shape;264;p2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 SemiBold"/>
              <a:buChar char="●"/>
            </a:pPr>
            <a:r>
              <a:rPr lang="en-GB" sz="2000" dirty="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Customers</a:t>
            </a:r>
            <a:endParaRPr sz="2000" dirty="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 SemiBold"/>
              <a:buChar char="●"/>
            </a:pPr>
            <a:r>
              <a:rPr lang="en-GB" sz="2000" dirty="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Helpers</a:t>
            </a:r>
            <a:endParaRPr sz="2000" dirty="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 SemiBold"/>
              <a:buChar char="○"/>
            </a:pPr>
            <a:r>
              <a:rPr lang="en-GB" sz="2000" dirty="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Cleaners</a:t>
            </a:r>
            <a:endParaRPr sz="2000" dirty="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 SemiBold"/>
              <a:buChar char="○"/>
            </a:pPr>
            <a:r>
              <a:rPr lang="en-GB" sz="2000" dirty="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Sweepers</a:t>
            </a:r>
            <a:endParaRPr sz="2000" dirty="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 SemiBold"/>
              <a:buChar char="○"/>
            </a:pPr>
            <a:r>
              <a:rPr lang="en-GB" sz="2000" dirty="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Chefs</a:t>
            </a:r>
            <a:endParaRPr sz="2000" dirty="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Barlow SemiBold"/>
              <a:buChar char="●"/>
            </a:pPr>
            <a:r>
              <a:rPr lang="en-GB" sz="2000" dirty="0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Admin</a:t>
            </a:r>
            <a:endParaRPr sz="2000" dirty="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265" name="Google Shape;265;p21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55547" y="27122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6" name="Google Shape;266;p21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8946" y="14023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7" name="Google Shape;267;p21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6911" y="2295635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8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 Client Details</a:t>
            </a:r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body" idx="1"/>
          </p:nvPr>
        </p:nvSpPr>
        <p:spPr>
          <a:xfrm>
            <a:off x="1842375" y="19507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550" y="1035250"/>
            <a:ext cx="6139076" cy="39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Client Requirements</a:t>
            </a:r>
            <a:endParaRPr sz="2500"/>
          </a:p>
        </p:txBody>
      </p:sp>
      <p:sp>
        <p:nvSpPr>
          <p:cNvPr id="280" name="Google Shape;280;p23"/>
          <p:cNvSpPr txBox="1"/>
          <p:nvPr/>
        </p:nvSpPr>
        <p:spPr>
          <a:xfrm>
            <a:off x="1264275" y="1004925"/>
            <a:ext cx="7791000" cy="36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According to the survey we did which included  50 people: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73%  people were the residents of metropolitan cities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47.4% had family size greater than 8 people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84.2% people had some house helper working at their home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52.6% people agreed that they need house help services on urgent basis sometimes and 42.1% needed it very often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94.7% people find it hard to find a trustworthy maid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People were read to pay for extra services like Dish Washing, Fan Cleaning, Patient Care etc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89.5% people wanted a  website which could automate all the house help services on demand for them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Summarizing the Client Requirements</a:t>
            </a:r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body" idx="1"/>
          </p:nvPr>
        </p:nvSpPr>
        <p:spPr>
          <a:xfrm>
            <a:off x="1297500" y="1394850"/>
            <a:ext cx="7038900" cy="35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Majority of metropolitan  city residents need house help services.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 People often find it hard to get a trustworthy house helper.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Many people are ready to pay extra for occasional urgent tasks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Credit System for:</a:t>
            </a:r>
            <a:endParaRPr/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-Fan Cleaning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-Window Cleaning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-Dusting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-Patient Care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-Elderly Care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-Babysitting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People are interested in a centralized website which would help them request and track their services.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3" name="Google Shape;293;p25" descr="Forms response chart. Question title: What extra services do you require other than house cleaning?. Number of responses: 19 responses." title="What extra services do you require other than house cleaning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75" y="48675"/>
            <a:ext cx="6571049" cy="300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 descr="Forms response chart. Question title: Would you like to have a website that automates all the house help services as per your request?. Number of responses: 19 responses." title="Would you like to have a website that automates all the house help services as per your request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1250"/>
            <a:ext cx="4424274" cy="20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 descr="Forms response chart. Question title: How often do you need house help services on urgent basis?. Number of responses: 19 responses." title="How often do you need house help services on urgent basis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075" y="2908300"/>
            <a:ext cx="4674924" cy="221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410</Words>
  <Application>Microsoft Office PowerPoint</Application>
  <PresentationFormat>On-screen Show (16:9)</PresentationFormat>
  <Paragraphs>65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Georgia</vt:lpstr>
      <vt:lpstr>Average</vt:lpstr>
      <vt:lpstr>Arial</vt:lpstr>
      <vt:lpstr>Montserrat</vt:lpstr>
      <vt:lpstr>Barlow SemiBold</vt:lpstr>
      <vt:lpstr>Lato</vt:lpstr>
      <vt:lpstr>Caveat</vt:lpstr>
      <vt:lpstr>Focus</vt:lpstr>
      <vt:lpstr>The Kaamvaali Bhai</vt:lpstr>
      <vt:lpstr>Table of Content</vt:lpstr>
      <vt:lpstr>Project Objectives</vt:lpstr>
      <vt:lpstr>Introduction</vt:lpstr>
      <vt:lpstr>Stakeholders</vt:lpstr>
      <vt:lpstr>Real Client Details</vt:lpstr>
      <vt:lpstr>Client Requirements</vt:lpstr>
      <vt:lpstr>Summarizing the Client Requirements</vt:lpstr>
      <vt:lpstr>PowerPoint Presentation</vt:lpstr>
      <vt:lpstr>Prototype: Login Page</vt:lpstr>
      <vt:lpstr>Prototype: Home Page</vt:lpstr>
      <vt:lpstr>Prototype: Admin Page</vt:lpstr>
      <vt:lpstr>Prototype: Services Page</vt:lpstr>
      <vt:lpstr>Project timeline</vt:lpstr>
      <vt:lpstr>Work BreakDown Structure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Kaamvaali Bhai</dc:title>
  <cp:lastModifiedBy>Arnav Srivastava</cp:lastModifiedBy>
  <cp:revision>4</cp:revision>
  <dcterms:modified xsi:type="dcterms:W3CDTF">2022-09-13T10:40:58Z</dcterms:modified>
</cp:coreProperties>
</file>